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8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B3BA9-C382-4AD4-9D2E-157355DE6F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5F38D-75FD-43C9-A975-29B1406C84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797D3-12DB-4BE8-A5EE-4B8E08E8B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D069B-279A-4010-A2D8-17BD7344F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2903E-577A-424A-BD8A-871ECED20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4A46A-248D-4B54-B796-25B6D1AAC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8B419-FCF6-465F-A8D2-9CC0054FDE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35A1D-95B1-4D2A-9521-C309A436C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6BE79-BEDC-410F-AA42-FA4DEB3E0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DFD70-F4ED-473F-A39A-58C51553A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97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5A88A3-500D-4A0B-9DF5-4B8B5A434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CC8698-1BC5-4C9A-BE34-BA38EED01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8A4EB-1041-4115-B508-B25D5108F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D01B6-6F6D-4C52-A924-10D235A65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304BB-CBBF-4C6A-94A2-10EF594C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286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EC9EE-FE18-4973-B37F-3A0DE34D2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80385-6B09-4A8B-9D00-B6DCA9B6A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4316B-41B3-409C-8131-24569B37C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5147A-FE38-4250-B8FF-615A464A1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9FD25-5F20-45E8-B462-981CEA87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D5FF6-8A7C-439E-B902-4B3568B0C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026C3-2117-47C4-AD81-626ECF9D6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00DEB-8142-4BBD-9FBB-74F95EF93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849F6-E1DE-43AE-BE5E-A8B5548CD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FBE1E-0E5A-4B54-9A94-49463781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22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738F-3A43-4FB8-9F8A-01785AEC0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D778B-443D-4C59-A065-A03961EED0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BCD4E8-A52A-42A4-A382-D4879BD93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97A13-E196-40CD-8E89-84CAC78F1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DC13-8171-48A7-86E2-347DFAC1D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BB961-1718-44F9-86E0-F3FA5E8F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58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66024-AF05-40B6-A0D7-709899583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A7551-946D-430D-BD0D-E111176B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BB5BFA-9589-4F50-9C23-FE88046660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D0606-F6D5-4610-9EDB-F243BA5E9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DD3C1C-1ACA-45AB-A666-EE58BE5305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40C7AE-5E06-4A27-9148-42A211836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DA154F-47D1-4312-8012-3C4340937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F98919-2D43-4E4B-97BD-E62E20CA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247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9B0-208C-4C70-9359-18941CCCE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6F95B0-013A-4A85-B9C1-DF92CBD8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CFEADB-FAC2-49A3-B5E7-5727F2CCE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B5A90-7F98-4762-9B13-042CDA31C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73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209509-81D2-4C1A-A6FD-5B40DEF41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5F3E6E-4E0C-4938-ACBA-7F24CEFCB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A96C46-9602-47FC-9E4D-337363CF7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6A711-0BF7-490F-B9E8-045AB2DB7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D7D11-7CF6-49E4-B0FC-AFC4B5BA9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508C4D-06DB-4E9B-AFD6-1F46B42EE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0A5B1-7EA4-45C7-95C0-C98EBC83B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F63629-C949-4D1F-83F6-9DC45CF75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628B9-34C7-49B1-ACD1-17ACCC755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21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D718C-589D-4BD2-B27F-CE552BDF2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A3DFF3-F5FA-4A6E-865F-64259FFDCA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A6805D-61AC-47C6-B553-E2992B132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38EE78-D5EE-4092-BE39-F826435AA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B03AD-1CEF-4C76-AB4A-26F8411B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3AB0E-ACE8-4F5F-87C0-9D3F598E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8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5D6EBD-A740-44A5-96A7-D1795B063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72D0E-815E-44FE-85F0-99BD62A68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24C4A-C539-4E6B-AE60-6E43C0BD9A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68CF3-1029-4961-8752-3851D0DC9798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9856A-DFD4-42A5-B97A-0F1A2B5A47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69C8F-FAA8-4401-8676-065BDF97BB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46ACC-639E-467E-8CC8-FA65FD245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3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5E6E21-BE2B-463B-92B6-D7588F669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2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26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5A0D9D-4B48-48E5-875C-081DCDAD5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1" y="-1"/>
            <a:ext cx="12192471" cy="722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272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87B3AD-3F32-4512-94D7-4437B0C11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178" y="-1"/>
            <a:ext cx="12213887" cy="724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67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8EB1A3-8FF7-4DD0-B502-CE0E4A659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37" y="-1"/>
            <a:ext cx="12223939" cy="725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28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6B6F5A-CAD8-4092-B25F-C7BF8D946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23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08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3182DD-B966-4491-BF88-0E4F3E224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22" y="-1"/>
            <a:ext cx="12198422" cy="724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18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86CB97-FFDD-4420-B439-E9BF703AB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4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59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2CFA97-4FC2-4AA2-9CDB-546C2A9E9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98" y="-1"/>
            <a:ext cx="12216033" cy="727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46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787D85-1069-4727-9636-E5933E247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4" y="-1"/>
            <a:ext cx="12187498" cy="724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28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814DC2-CA2C-4856-A585-675AB5C6B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6386" cy="724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374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7BC23C-8D44-4EB0-9E23-EDDD7175F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4" y="-1"/>
            <a:ext cx="12193974" cy="724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02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BC7E14-13FD-4575-B35D-C32DF450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230" y="-1"/>
            <a:ext cx="12220229" cy="7233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42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Janice H</dc:creator>
  <cp:lastModifiedBy>Janice H</cp:lastModifiedBy>
  <cp:revision>1</cp:revision>
  <dcterms:created xsi:type="dcterms:W3CDTF">2021-09-29T04:36:32Z</dcterms:created>
  <dcterms:modified xsi:type="dcterms:W3CDTF">2021-09-29T04:45:00Z</dcterms:modified>
</cp:coreProperties>
</file>

<file path=docProps/thumbnail.jpeg>
</file>